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516" r:id="rId4"/>
    <p:sldId id="259" r:id="rId5"/>
    <p:sldId id="264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0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008" y="58"/>
      </p:cViewPr>
      <p:guideLst>
        <p:guide orient="horz" pos="2880"/>
        <p:guide pos="50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04-Nov-24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HÙNG THẮNG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75519" y="4343401"/>
            <a:ext cx="14020799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Toán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22: LUYỆN TẬP CHUNG ( Tiết 1)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5129">
            <a:extLst>
              <a:ext uri="{FF2B5EF4-FFF2-40B4-BE49-F238E27FC236}">
                <a16:creationId xmlns:a16="http://schemas.microsoft.com/office/drawing/2014/main" id="{5102614E-F373-4F77-C815-AF82DBD3E1C8}"/>
              </a:ext>
            </a:extLst>
          </p:cNvPr>
          <p:cNvSpPr txBox="1"/>
          <p:nvPr/>
        </p:nvSpPr>
        <p:spPr>
          <a:xfrm>
            <a:off x="1280319" y="2364270"/>
            <a:ext cx="14196534" cy="193899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    Bài 1. Bạn Mai vẽ một hình vuông trên giấy ô vuông rồi vẽ trung điểm mỗi cạnh của hình vuông đó. Hình nào sau đây là hình vẽ đúng của Mai?</a:t>
            </a:r>
            <a:endParaRPr lang="en-US" altLang="zh-CN" sz="4000" b="1" dirty="0">
              <a:solidFill>
                <a:srgbClr val="0000FF"/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65958D72-7084-F1DA-FA79-AEE93873D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522" y="1041400"/>
            <a:ext cx="76991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22: LUYỆN TẬP CHUNG ( Tiết 1)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1B542B-633A-D14B-E93D-9C6CB6689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919" y="4572000"/>
            <a:ext cx="13716000" cy="35306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4E0FE379-EB58-0B35-F853-6D6E70843B76}"/>
              </a:ext>
            </a:extLst>
          </p:cNvPr>
          <p:cNvSpPr/>
          <p:nvPr/>
        </p:nvSpPr>
        <p:spPr>
          <a:xfrm>
            <a:off x="10805319" y="6858000"/>
            <a:ext cx="3055633" cy="7267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9981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5129">
            <a:extLst>
              <a:ext uri="{FF2B5EF4-FFF2-40B4-BE49-F238E27FC236}">
                <a16:creationId xmlns:a16="http://schemas.microsoft.com/office/drawing/2014/main" id="{5102614E-F373-4F77-C815-AF82DBD3E1C8}"/>
              </a:ext>
            </a:extLst>
          </p:cNvPr>
          <p:cNvSpPr txBox="1"/>
          <p:nvPr/>
        </p:nvSpPr>
        <p:spPr>
          <a:xfrm>
            <a:off x="1127919" y="2383320"/>
            <a:ext cx="8153400" cy="317009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2. </a:t>
            </a:r>
            <a:r>
              <a:rPr lang="vi-VN" altLang="en-US" sz="4000" b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Một tờ giấy hình tròn được dán vào hình vuông (như hình vẽ). Biết bán kính của hình tròn là 2cm.</a:t>
            </a:r>
            <a:r>
              <a:rPr lang="en-US" altLang="en-US" sz="4000" b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vi-VN" altLang="en-US" sz="4000" b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Hỏi cạnh hình vuông dài bao nhiêu xăng -ti -mét?</a:t>
            </a:r>
            <a:endParaRPr lang="en-US" altLang="zh-CN" sz="4000" b="1" dirty="0">
              <a:solidFill>
                <a:srgbClr val="0000FF"/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5BF45D-83AF-335E-A373-913550CE1C0E}"/>
              </a:ext>
            </a:extLst>
          </p:cNvPr>
          <p:cNvSpPr txBox="1"/>
          <p:nvPr/>
        </p:nvSpPr>
        <p:spPr>
          <a:xfrm>
            <a:off x="1127919" y="1687162"/>
            <a:ext cx="298274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05DDBAA6-AE33-DE30-5D32-D89121703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522" y="1041400"/>
            <a:ext cx="76991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22: LUYỆN TẬP CHUNG ( Tiết 1)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69B9DE-00D6-EDC2-289C-AC665CF7A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319" y="2025717"/>
            <a:ext cx="4648200" cy="399408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3B88C41-5544-DA8F-9E80-734E890A77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351"/>
          <a:stretch/>
        </p:blipFill>
        <p:spPr bwMode="auto">
          <a:xfrm>
            <a:off x="5395119" y="5638801"/>
            <a:ext cx="3353530" cy="33937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2E23CFB-843A-8371-3551-3072EC34A284}"/>
              </a:ext>
            </a:extLst>
          </p:cNvPr>
          <p:cNvCxnSpPr>
            <a:cxnSpLocks/>
          </p:cNvCxnSpPr>
          <p:nvPr/>
        </p:nvCxnSpPr>
        <p:spPr>
          <a:xfrm>
            <a:off x="5623719" y="7473950"/>
            <a:ext cx="2962910" cy="6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084F7BD-34BB-A11D-AC78-33D14C4325AE}"/>
              </a:ext>
            </a:extLst>
          </p:cNvPr>
          <p:cNvCxnSpPr>
            <a:cxnSpLocks/>
          </p:cNvCxnSpPr>
          <p:nvPr/>
        </p:nvCxnSpPr>
        <p:spPr>
          <a:xfrm>
            <a:off x="7071519" y="7467600"/>
            <a:ext cx="1525905" cy="635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A98FA079-BE13-38B3-B8D9-48AF407F5CFF}"/>
              </a:ext>
            </a:extLst>
          </p:cNvPr>
          <p:cNvSpPr/>
          <p:nvPr/>
        </p:nvSpPr>
        <p:spPr>
          <a:xfrm>
            <a:off x="9586119" y="7086600"/>
            <a:ext cx="5334000" cy="6375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 hình vuông 4 cm</a:t>
            </a:r>
          </a:p>
        </p:txBody>
      </p:sp>
    </p:spTree>
    <p:extLst>
      <p:ext uri="{BB962C8B-B14F-4D97-AF65-F5344CB8AC3E}">
        <p14:creationId xmlns:p14="http://schemas.microsoft.com/office/powerpoint/2010/main" val="21736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215989" y="2362200"/>
            <a:ext cx="8979729" cy="2431435"/>
            <a:chOff x="1470819" y="1947446"/>
            <a:chExt cx="8979729" cy="2155102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82569"/>
              <a:ext cx="533400" cy="646331"/>
              <a:chOff x="1737519" y="1982569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82569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8332029" cy="215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Cái ao của chú ếch có dạng hình chữ nhật (như hình vẽ)</a:t>
              </a:r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vi-VN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Mỗi lá súng có dạng hình tròn đường kính 1 dm. Em hãy tìm:</a:t>
              </a:r>
              <a:endPara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4A63B69-A915-B017-25DE-A21E0C253114}"/>
              </a:ext>
            </a:extLst>
          </p:cNvPr>
          <p:cNvSpPr txBox="1"/>
          <p:nvPr/>
        </p:nvSpPr>
        <p:spPr>
          <a:xfrm>
            <a:off x="1212020" y="1521792"/>
            <a:ext cx="2984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TẬP: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639F71CA-2EC2-9EAD-4B6A-253615EF1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522" y="1041400"/>
            <a:ext cx="76991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22: LUYỆN TẬP CHUNG ( Tiết 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C29EF4-40DD-94B5-3324-CF78B61AD17B}"/>
              </a:ext>
            </a:extLst>
          </p:cNvPr>
          <p:cNvSpPr/>
          <p:nvPr/>
        </p:nvSpPr>
        <p:spPr>
          <a:xfrm>
            <a:off x="2042318" y="4805444"/>
            <a:ext cx="5490997" cy="988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nl-NL" sz="40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 dài của cái ao.</a:t>
            </a:r>
            <a:endParaRPr lang="en-US" sz="400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2EA068-A038-7407-1D39-3F3DCACB7F97}"/>
              </a:ext>
            </a:extLst>
          </p:cNvPr>
          <p:cNvSpPr/>
          <p:nvPr/>
        </p:nvSpPr>
        <p:spPr>
          <a:xfrm>
            <a:off x="2042319" y="5717534"/>
            <a:ext cx="5490997" cy="988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20000"/>
              </a:lnSpc>
            </a:pPr>
            <a:r>
              <a:rPr lang="nl-NL" sz="40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b.Chiều rộng của cái ao.</a:t>
            </a:r>
            <a:endParaRPr lang="en-US" sz="400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4260FE8-F52E-4D65-70B0-30E25DD828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38" y="2443268"/>
            <a:ext cx="5105400" cy="308147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7710921-FD44-9319-2758-6EBFBC8C8498}"/>
              </a:ext>
            </a:extLst>
          </p:cNvPr>
          <p:cNvSpPr/>
          <p:nvPr/>
        </p:nvSpPr>
        <p:spPr>
          <a:xfrm>
            <a:off x="2194719" y="6717409"/>
            <a:ext cx="13487400" cy="988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nl-NL" sz="4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lá súng nằm vừa kín hết chiều dài nên chiều dài là 7 x 1 = 7dm</a:t>
            </a:r>
            <a:endParaRPr lang="en-US" sz="40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4D3315-A976-28F6-F005-76412BFE7495}"/>
              </a:ext>
            </a:extLst>
          </p:cNvPr>
          <p:cNvSpPr/>
          <p:nvPr/>
        </p:nvSpPr>
        <p:spPr>
          <a:xfrm>
            <a:off x="2194719" y="7851134"/>
            <a:ext cx="13487400" cy="988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nl-NL" sz="4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 rộng có 4 lá súng nằm khít nên dài là: 4 x 1 = 4 dm</a:t>
            </a:r>
            <a:endParaRPr lang="en-US" sz="40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32" y="379412"/>
            <a:ext cx="14416087" cy="845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2104232" y="3817937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44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242</Words>
  <Application>Microsoft Office PowerPoint</Application>
  <PresentationFormat>Custom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ACER NITRO 5</cp:lastModifiedBy>
  <cp:revision>123</cp:revision>
  <dcterms:created xsi:type="dcterms:W3CDTF">2022-07-10T01:37:20Z</dcterms:created>
  <dcterms:modified xsi:type="dcterms:W3CDTF">2024-11-04T12:47:29Z</dcterms:modified>
</cp:coreProperties>
</file>